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3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1" r:id="rId16"/>
    <p:sldId id="277" r:id="rId17"/>
    <p:sldId id="26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D966"/>
    <a:srgbClr val="FF0000"/>
    <a:srgbClr val="080A52"/>
    <a:srgbClr val="FF2188"/>
    <a:srgbClr val="FFDC00"/>
    <a:srgbClr val="FF99FF"/>
    <a:srgbClr val="E82188"/>
    <a:srgbClr val="33CC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24" autoAdjust="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24BF-8189-4CDA-A988-22BFCD31FB78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905D3-D772-4549-B963-8F69D7DEE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5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7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0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0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6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1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0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9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fif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495" y="166977"/>
            <a:ext cx="7164674" cy="3948411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pPr algn="r"/>
            <a:r>
              <a:rPr lang="en-US" sz="7200" b="1" dirty="0" smtClean="0">
                <a:solidFill>
                  <a:srgbClr val="080A52"/>
                </a:solidFill>
              </a:rPr>
              <a:t>Food </a:t>
            </a:r>
            <a:br>
              <a:rPr lang="en-US" sz="7200" b="1" dirty="0" smtClean="0">
                <a:solidFill>
                  <a:srgbClr val="080A52"/>
                </a:solidFill>
              </a:rPr>
            </a:br>
            <a:r>
              <a:rPr lang="en-US" sz="7200" b="1" dirty="0" smtClean="0">
                <a:solidFill>
                  <a:srgbClr val="080A52"/>
                </a:solidFill>
              </a:rPr>
              <a:t>around </a:t>
            </a:r>
            <a:br>
              <a:rPr lang="en-US" sz="7200" b="1" dirty="0" smtClean="0">
                <a:solidFill>
                  <a:srgbClr val="080A52"/>
                </a:solidFill>
              </a:rPr>
            </a:br>
            <a:r>
              <a:rPr lang="en-US" sz="7200" b="1" dirty="0" smtClean="0">
                <a:solidFill>
                  <a:srgbClr val="080A52"/>
                </a:solidFill>
              </a:rPr>
              <a:t>Asia</a:t>
            </a:r>
            <a:endParaRPr lang="en-US" sz="7200" b="1" dirty="0">
              <a:solidFill>
                <a:srgbClr val="080A5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953169" y="914400"/>
            <a:ext cx="0" cy="4967926"/>
          </a:xfrm>
          <a:prstGeom prst="line">
            <a:avLst/>
          </a:prstGeom>
          <a:ln w="15875">
            <a:solidFill>
              <a:srgbClr val="080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22249" y="4018203"/>
            <a:ext cx="16194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80A52"/>
                </a:solidFill>
              </a:rPr>
              <a:t>Matrix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Kite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William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Lucy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Phoo Pwint</a:t>
            </a:r>
            <a:endParaRPr lang="en-US" sz="2400" dirty="0">
              <a:solidFill>
                <a:srgbClr val="080A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373" y="1583703"/>
            <a:ext cx="7755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Thai Beef Salad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Best </a:t>
            </a:r>
            <a:r>
              <a:rPr lang="en-US" sz="4000" dirty="0"/>
              <a:t>served with jasmine rice or sticky rice to soak up the </a:t>
            </a:r>
            <a:r>
              <a:rPr lang="en-US" sz="4000" dirty="0" smtClean="0"/>
              <a:t>sauce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Can also eat as quick light snack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1534" y="311085"/>
            <a:ext cx="3459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Yum </a:t>
            </a:r>
            <a:r>
              <a:rPr lang="en-US" sz="6000" dirty="0" err="1" smtClean="0">
                <a:latin typeface="Algerian" panose="04020705040A02060702" pitchFamily="82" charset="0"/>
              </a:rPr>
              <a:t>Nua</a:t>
            </a:r>
            <a:endParaRPr lang="en-US" sz="60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46" y="3476529"/>
            <a:ext cx="4133110" cy="2732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09" y="118898"/>
            <a:ext cx="4485335" cy="29296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843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277941"/>
            <a:ext cx="2735425" cy="20764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13" y="299439"/>
            <a:ext cx="3082407" cy="2054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62" y="238958"/>
            <a:ext cx="2875578" cy="21544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64" y="1754155"/>
            <a:ext cx="2345971" cy="234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2288332"/>
            <a:ext cx="2261119" cy="1695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0" y="4330931"/>
            <a:ext cx="12192000" cy="25270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0931"/>
            <a:ext cx="3788228" cy="25270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49034" y="5007146"/>
            <a:ext cx="35777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Indian Food</a:t>
            </a:r>
          </a:p>
        </p:txBody>
      </p:sp>
    </p:spTree>
    <p:extLst>
      <p:ext uri="{BB962C8B-B14F-4D97-AF65-F5344CB8AC3E}">
        <p14:creationId xmlns:p14="http://schemas.microsoft.com/office/powerpoint/2010/main" val="411673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4198389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93611" y="0"/>
            <a:ext cx="4198389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510" y="673703"/>
            <a:ext cx="36553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9933"/>
                </a:solidFill>
                <a:latin typeface="Algerian" panose="04020705040A02060702" pitchFamily="82" charset="0"/>
              </a:rPr>
              <a:t>Biryani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-is a mixed rice dish with its origins among the Muslims of the Indian subcontinent.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3306" y="1135367"/>
            <a:ext cx="41987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Ingredients</a:t>
            </a:r>
          </a:p>
          <a:p>
            <a:r>
              <a:rPr lang="en-US" sz="4000" dirty="0" smtClean="0"/>
              <a:t>It is made with Indian spices, rice, meat (chicken, goat, beef, lamb, prawn, or fish), vegetables or eggs.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25" y="412880"/>
            <a:ext cx="2277057" cy="1518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12" y="2504654"/>
            <a:ext cx="2190296" cy="16626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9" y="4611460"/>
            <a:ext cx="2614419" cy="19598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2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95118" y="0"/>
            <a:ext cx="5824169" cy="6867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2718" y="0"/>
            <a:ext cx="419709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2203" y="122077"/>
            <a:ext cx="366693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solidFill>
                  <a:srgbClr val="00B050"/>
                </a:solidFill>
                <a:latin typeface="Algerian" panose="04020705040A02060702" pitchFamily="82" charset="0"/>
              </a:rPr>
              <a:t>Dosa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-is a cooked flat thin layered rice batter,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originating from the Indian subcontinent, made from a fermented batter.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5330" y="701932"/>
            <a:ext cx="40463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Its main </a:t>
            </a:r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ingredients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are rice and black gram ground together in a fine, smooth batter with a dash of salt.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47" y="328902"/>
            <a:ext cx="2164702" cy="1623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50" y="2379817"/>
            <a:ext cx="2785635" cy="1849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20" y="4656867"/>
            <a:ext cx="3213497" cy="1806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38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7478" y="0"/>
            <a:ext cx="36949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2596" y="320740"/>
            <a:ext cx="36482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Samosa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is a fried or baked dish with a savory filling and may take different forms, including triangular, cone….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7633" y="1370426"/>
            <a:ext cx="3853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Ingredients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 is filled with spiced potatoes, onions, peas, meat, or lentils.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9" y="320740"/>
            <a:ext cx="2513239" cy="1675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8" y="2551663"/>
            <a:ext cx="2513239" cy="14231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51" y="4444433"/>
            <a:ext cx="2159972" cy="19439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6957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33900"/>
            <a:ext cx="12192000" cy="2324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3147" y="5234285"/>
            <a:ext cx="4855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JAPANESE FOOD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7" y="1983432"/>
            <a:ext cx="3559269" cy="2200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4" y="183207"/>
            <a:ext cx="26193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8" y="2303636"/>
            <a:ext cx="2157618" cy="16161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10" y="543036"/>
            <a:ext cx="2095221" cy="1569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21" y="2303636"/>
            <a:ext cx="2466975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0801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051" y="122352"/>
            <a:ext cx="3497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Ramen</a:t>
            </a:r>
            <a:endParaRPr lang="en-US" sz="6000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17" y="251491"/>
            <a:ext cx="2364063" cy="1773047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08" y="4612692"/>
            <a:ext cx="2426252" cy="17976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28" y="2541651"/>
            <a:ext cx="2355918" cy="1771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69654" y="1403839"/>
            <a:ext cx="420623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Ramen means “pulled noodles”.</a:t>
            </a:r>
          </a:p>
          <a:p>
            <a:endParaRPr lang="en-US" sz="4000" dirty="0" smtClean="0"/>
          </a:p>
          <a:p>
            <a:r>
              <a:rPr lang="en-US" sz="4000" dirty="0" smtClean="0"/>
              <a:t>Originated in the early 1600s.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Popularity increased in 1900s.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34115" y="349135"/>
            <a:ext cx="28346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Ingredients</a:t>
            </a:r>
          </a:p>
          <a:p>
            <a:endParaRPr lang="en-US" sz="4000" dirty="0"/>
          </a:p>
          <a:p>
            <a:r>
              <a:rPr lang="en-US" sz="4000" dirty="0" smtClean="0"/>
              <a:t>Noodle,</a:t>
            </a:r>
          </a:p>
          <a:p>
            <a:r>
              <a:rPr lang="en-US" sz="4000" dirty="0" smtClean="0"/>
              <a:t>Chicken or Pork soup</a:t>
            </a:r>
          </a:p>
          <a:p>
            <a:r>
              <a:rPr lang="en-US" sz="4000" dirty="0" smtClean="0"/>
              <a:t>Boiled Egg</a:t>
            </a:r>
          </a:p>
          <a:p>
            <a:r>
              <a:rPr lang="en-US" sz="4000" dirty="0" err="1" smtClean="0"/>
              <a:t>Nori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Some other toppings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16" y="216816"/>
            <a:ext cx="3355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sashimi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50071"/>
            <a:ext cx="3912124" cy="3808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-Sashimi means “pierced body”</a:t>
            </a:r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It is </a:t>
            </a:r>
          </a:p>
          <a:p>
            <a:r>
              <a:rPr lang="en-US" sz="4000" dirty="0" smtClean="0"/>
              <a:t>“raw sliced fish”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8129" y="395925"/>
            <a:ext cx="51564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Two types of sashimi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Rich flavor &amp; light flavor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beautifully </a:t>
            </a:r>
            <a:r>
              <a:rPr lang="en-US" sz="4000" dirty="0"/>
              <a:t>prepared with colorful seafood 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Best with </a:t>
            </a:r>
            <a:r>
              <a:rPr lang="en-US" sz="4000" dirty="0"/>
              <a:t>sauce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Sake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0745" y="339365"/>
            <a:ext cx="3572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Sake brewers are called </a:t>
            </a:r>
            <a:r>
              <a:rPr lang="en-US" sz="4000" dirty="0" err="1" smtClean="0"/>
              <a:t>toji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950" y="1536569"/>
            <a:ext cx="5222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Sake means “Rice wine”</a:t>
            </a:r>
          </a:p>
          <a:p>
            <a:endParaRPr lang="en-US" sz="4000" dirty="0"/>
          </a:p>
          <a:p>
            <a:r>
              <a:rPr lang="en-US" sz="4000" dirty="0" smtClean="0"/>
              <a:t>-18-20% ABV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864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24866"/>
            <a:ext cx="12192000" cy="233313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/>
              <a:t>		</a:t>
            </a:r>
            <a:endParaRPr lang="en-US" sz="6000" dirty="0" smtClean="0">
              <a:solidFill>
                <a:srgbClr val="080A5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7751" y="5420268"/>
            <a:ext cx="48768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FOOD</a:t>
            </a:r>
          </a:p>
        </p:txBody>
      </p:sp>
    </p:spTree>
    <p:extLst>
      <p:ext uri="{BB962C8B-B14F-4D97-AF65-F5344CB8AC3E}">
        <p14:creationId xmlns:p14="http://schemas.microsoft.com/office/powerpoint/2010/main" val="33056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420624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85760" y="9525"/>
            <a:ext cx="420624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398" y="130343"/>
            <a:ext cx="571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Kung </a:t>
            </a:r>
            <a:r>
              <a:rPr lang="en-US" sz="6000" dirty="0" err="1" smtClean="0">
                <a:latin typeface="Algerian" panose="04020705040A02060702" pitchFamily="82" charset="0"/>
              </a:rPr>
              <a:t>Pao</a:t>
            </a:r>
            <a:r>
              <a:rPr lang="en-US" sz="6000" dirty="0" smtClean="0">
                <a:latin typeface="Algerian" panose="04020705040A02060702" pitchFamily="82" charset="0"/>
              </a:rPr>
              <a:t> </a:t>
            </a:r>
          </a:p>
          <a:p>
            <a:r>
              <a:rPr lang="en-US" sz="6000" dirty="0" smtClean="0">
                <a:latin typeface="Algerian" panose="04020705040A02060702" pitchFamily="82" charset="0"/>
              </a:rPr>
              <a:t>Chicken</a:t>
            </a:r>
            <a:endParaRPr lang="en-US" sz="6000" dirty="0">
              <a:latin typeface="Algerian" panose="04020705040A020607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11" y="445455"/>
            <a:ext cx="2452445" cy="2383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67" y="3907660"/>
            <a:ext cx="2207389" cy="2207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14337" y="2263065"/>
            <a:ext cx="3352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Named after </a:t>
            </a:r>
            <a:r>
              <a:rPr lang="en-US" sz="4000" dirty="0" err="1" smtClean="0">
                <a:solidFill>
                  <a:schemeClr val="bg1"/>
                </a:solidFill>
              </a:rPr>
              <a:t>DingBaozhen</a:t>
            </a:r>
            <a:r>
              <a:rPr lang="en-US" sz="4000" dirty="0" smtClean="0">
                <a:solidFill>
                  <a:schemeClr val="bg1"/>
                </a:solidFill>
              </a:rPr>
              <a:t>, governor of Sichuan Province. His title was </a:t>
            </a:r>
            <a:r>
              <a:rPr lang="en-US" sz="4000" dirty="0" err="1" smtClean="0">
                <a:solidFill>
                  <a:schemeClr val="bg1"/>
                </a:solidFill>
              </a:rPr>
              <a:t>Gongbao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0084" y="612844"/>
            <a:ext cx="3657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Ingredient</a:t>
            </a: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It is made with stir-fried chicken mixed with Sichuan pepper corns, peanuts, chili and bell peppers.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2860" y="0"/>
            <a:ext cx="420624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390" y="76200"/>
            <a:ext cx="4015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XIAO LONG BAO 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75" y="2295525"/>
            <a:ext cx="36290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It is a type of Chinese steamed bun from </a:t>
            </a:r>
            <a:r>
              <a:rPr lang="en-US" sz="4000" dirty="0" err="1" smtClean="0"/>
              <a:t>Jangnan</a:t>
            </a:r>
            <a:r>
              <a:rPr lang="en-US" sz="4000" dirty="0" smtClean="0"/>
              <a:t> region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7985760" y="0"/>
            <a:ext cx="420624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Ingredient: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Steamed bun with meat fillings and spicy soup.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Eat with ginger sauces.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Feel the burning and explosion flavor.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84" y="2557462"/>
            <a:ext cx="2619375" cy="17430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82" y="552450"/>
            <a:ext cx="2619375" cy="17430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82" y="4863487"/>
            <a:ext cx="28575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34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" y="537615"/>
            <a:ext cx="5314260" cy="3967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928" y="4480903"/>
            <a:ext cx="3985096" cy="2531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773" y="32072"/>
            <a:ext cx="3159165" cy="4736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796" y="0"/>
            <a:ext cx="3301878" cy="2476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633" y="2339709"/>
            <a:ext cx="3301878" cy="220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713" y="4768506"/>
            <a:ext cx="2196762" cy="19558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82908" y="5382404"/>
            <a:ext cx="39741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THAI FOOD</a:t>
            </a:r>
            <a:endParaRPr 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7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687" y="225828"/>
            <a:ext cx="6969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Drunken Noodles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20" y="1703405"/>
            <a:ext cx="57034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Known as Pad </a:t>
            </a:r>
            <a:r>
              <a:rPr lang="en-US" sz="4000" dirty="0" err="1" smtClean="0"/>
              <a:t>Kee</a:t>
            </a:r>
            <a:r>
              <a:rPr lang="en-US" sz="4000" dirty="0" smtClean="0"/>
              <a:t> Mao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Spicy enough to make you feel drunk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Taste : Surprisingly thick creating a rubbery chewy texture</a:t>
            </a:r>
            <a:endParaRPr lang="en-US" sz="4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09" y="1172094"/>
            <a:ext cx="4612198" cy="4872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333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372" y="253970"/>
            <a:ext cx="7586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Thai Crispy Crepe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692" y="1857082"/>
            <a:ext cx="65713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Also called </a:t>
            </a:r>
            <a:r>
              <a:rPr lang="en-US" sz="4000" dirty="0" err="1" smtClean="0"/>
              <a:t>Khanom</a:t>
            </a:r>
            <a:r>
              <a:rPr lang="en-US" sz="4000" dirty="0" smtClean="0"/>
              <a:t> </a:t>
            </a:r>
            <a:r>
              <a:rPr lang="en-US" sz="4000" dirty="0" err="1" smtClean="0"/>
              <a:t>Buang</a:t>
            </a: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Taco looking snack with crunchy texture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Pancake batter stuffed with sweet or savory cream</a:t>
            </a:r>
            <a:endParaRPr lang="en-US" sz="4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663" y="3672045"/>
            <a:ext cx="3957269" cy="2636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34" y="2449421"/>
            <a:ext cx="2474345" cy="25769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587" y="361267"/>
            <a:ext cx="3409488" cy="2486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325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505" y="256038"/>
            <a:ext cx="69493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>
                <a:latin typeface="Algerian" panose="04020705040A02060702" pitchFamily="82" charset="0"/>
              </a:rPr>
              <a:t>Massaman</a:t>
            </a:r>
            <a:r>
              <a:rPr lang="en-US" sz="6000" dirty="0">
                <a:latin typeface="Algerian" panose="04020705040A02060702" pitchFamily="82" charset="0"/>
              </a:rPr>
              <a:t> curry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535" y="1828800"/>
            <a:ext cx="73246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Rich , </a:t>
            </a:r>
            <a:r>
              <a:rPr lang="en-US" sz="4000" dirty="0" smtClean="0"/>
              <a:t>relatively </a:t>
            </a:r>
            <a:r>
              <a:rPr lang="en-US" sz="4000" dirty="0"/>
              <a:t>mild Thai </a:t>
            </a:r>
            <a:r>
              <a:rPr lang="en-US" sz="4000" dirty="0" smtClean="0"/>
              <a:t>curry</a:t>
            </a:r>
          </a:p>
          <a:p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Has Persian influence and originated in the south of </a:t>
            </a:r>
            <a:r>
              <a:rPr lang="en-US" sz="4000" dirty="0" smtClean="0"/>
              <a:t>Thailand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Derived from Indian curry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14" y="1085687"/>
            <a:ext cx="5074763" cy="4230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514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579" y="19295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Tom yum </a:t>
            </a:r>
            <a:r>
              <a:rPr lang="en-US" sz="6000" dirty="0" err="1">
                <a:latin typeface="Algerian" panose="04020705040A02060702" pitchFamily="82" charset="0"/>
              </a:rPr>
              <a:t>goong</a:t>
            </a:r>
            <a:r>
              <a:rPr lang="en-US" sz="6000" dirty="0">
                <a:latin typeface="Algerian" panose="04020705040A02060702" pitchFamily="82" charset="0"/>
              </a:rPr>
              <a:t/>
            </a:r>
            <a:br>
              <a:rPr lang="en-US" sz="6000" dirty="0">
                <a:latin typeface="Algerian" panose="04020705040A02060702" pitchFamily="82" charset="0"/>
              </a:rPr>
            </a:b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042" y="1225689"/>
            <a:ext cx="807562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spicy shrimp soup</a:t>
            </a:r>
          </a:p>
          <a:p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Most </a:t>
            </a:r>
            <a:r>
              <a:rPr lang="en-US" sz="4000" dirty="0"/>
              <a:t>famous Thai </a:t>
            </a:r>
            <a:r>
              <a:rPr lang="en-US" sz="4000" dirty="0" smtClean="0"/>
              <a:t>soup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Very </a:t>
            </a:r>
            <a:r>
              <a:rPr lang="en-US" sz="4000" dirty="0" smtClean="0"/>
              <a:t>healthy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Reduces heart disease , increases immunity and relieves coughing and nausea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41" y="1121958"/>
            <a:ext cx="4708406" cy="3447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216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148</TotalTime>
  <Words>405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Wingdings</vt:lpstr>
      <vt:lpstr>Office Theme</vt:lpstr>
      <vt:lpstr>Food  around  Asia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 around  Asia</dc:title>
  <dc:creator>mislarie22@gmail.com</dc:creator>
  <cp:lastModifiedBy>mislarie22@gmail.com</cp:lastModifiedBy>
  <cp:revision>17</cp:revision>
  <dcterms:created xsi:type="dcterms:W3CDTF">2019-07-30T10:56:27Z</dcterms:created>
  <dcterms:modified xsi:type="dcterms:W3CDTF">2019-07-31T12:08:40Z</dcterms:modified>
</cp:coreProperties>
</file>